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юбимая\Рабочий стол\IMG_1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44683" cy="46085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</a:t>
            </a:r>
            <a:r>
              <a:rPr lang="ru-RU" sz="5400" b="1" dirty="0" smtClean="0">
                <a:solidFill>
                  <a:srgbClr val="FFFF00"/>
                </a:solidFill>
              </a:rPr>
              <a:t>а</a:t>
            </a:r>
            <a:r>
              <a:rPr lang="ru-RU" sz="5400" b="1" dirty="0" smtClean="0">
                <a:solidFill>
                  <a:srgbClr val="00B050"/>
                </a:solidFill>
              </a:rPr>
              <a:t>д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rgbClr val="FFFF00"/>
                </a:solidFill>
              </a:rPr>
              <a:t>ж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rgbClr val="FFFF00"/>
                </a:solidFill>
              </a:rPr>
              <a:t>е </a:t>
            </a:r>
            <a:r>
              <a:rPr lang="ru-RU" sz="5400" b="1" dirty="0" smtClean="0">
                <a:solidFill>
                  <a:srgbClr val="00B050"/>
                </a:solidFill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rgbClr val="FFFF00"/>
                </a:solidFill>
              </a:rPr>
              <a:t>т</a:t>
            </a:r>
            <a:r>
              <a:rPr lang="ru-RU" sz="5400" b="1" dirty="0" smtClean="0">
                <a:solidFill>
                  <a:srgbClr val="00B050"/>
                </a:solidFill>
              </a:rPr>
              <a:t>а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5400" b="1" dirty="0" smtClean="0">
                <a:solidFill>
                  <a:srgbClr val="FFFF00"/>
                </a:solidFill>
              </a:rPr>
              <a:t>и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121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FFFF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FF00"/>
                </a:solidFill>
              </a:rPr>
              <a:t>ц</a:t>
            </a:r>
            <a:r>
              <a:rPr lang="ru-RU" b="1" dirty="0" smtClean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по медицинскому применению к препарату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Регистрационный номер: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 № 280391 от 19.12.2018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Торговое название препарата: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Радужные витамины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Лекарственная форма: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растворимые капсулы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Состав: </a:t>
            </a:r>
            <a:r>
              <a:rPr lang="ru-RU" b="1" dirty="0" smtClean="0">
                <a:solidFill>
                  <a:schemeClr val="tx1"/>
                </a:solidFill>
              </a:rPr>
              <a:t>Одна таблетка содержит в себе молекулы счастья, отвечающие за настроение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Показание к применению: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Плохое настроение периодически посещает всех, причин тому множество – начиная от усталости и низкого тонуса из – за реальных проблем, заканчивая просто эмоциональным ступором.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	Решить разнообразные проемы с настроением помогут «Радужные витамины».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Способ применения и дозы: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Взрослым и детям по 1 таблетке в неограниченном количестве в сутки. </a:t>
            </a:r>
          </a:p>
          <a:p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</a:rPr>
              <a:t>п</a:t>
            </a:r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>
                <a:solidFill>
                  <a:srgbClr val="FFFF00"/>
                </a:solidFill>
              </a:rPr>
              <a:t>а</a:t>
            </a:r>
            <a:r>
              <a:rPr lang="ru-RU" sz="4000" b="1" dirty="0" smtClean="0">
                <a:solidFill>
                  <a:srgbClr val="00B050"/>
                </a:solidFill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FFFF00"/>
                </a:solidFill>
              </a:rPr>
              <a:t>е</a:t>
            </a:r>
            <a:r>
              <a:rPr lang="ru-RU" sz="4000" b="1" dirty="0" smtClean="0">
                <a:solidFill>
                  <a:srgbClr val="00B050"/>
                </a:solidFill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Капсулы красного цвета: </a:t>
            </a:r>
            <a:r>
              <a:rPr lang="ru-RU" sz="2800" dirty="0" smtClean="0"/>
              <a:t>содержат в себе вкус сладостей – сладости помогают активизировать работу нервной системы, которая постепенно выравнивает эмоциональный фон и заодно жизненный настрой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Капсулы желтого цвета: </a:t>
            </a:r>
            <a:r>
              <a:rPr lang="ru-RU" sz="3200" dirty="0" smtClean="0"/>
              <a:t>отвечают за танцевальное направление – природа заботилась о человеке и наградила его выработкой гормонов радости во время двигательной активности.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Капсулы зеленого цвета: </a:t>
            </a:r>
            <a:r>
              <a:rPr lang="ru-RU" sz="3200" dirty="0" smtClean="0"/>
              <a:t>содержат дозу </a:t>
            </a:r>
            <a:r>
              <a:rPr lang="ru-RU" sz="3200" dirty="0" err="1" smtClean="0"/>
              <a:t>обнимашек</a:t>
            </a:r>
            <a:r>
              <a:rPr lang="ru-RU" sz="3200" dirty="0" smtClean="0"/>
              <a:t>: простое объятие наполняет положительной энергией как обнимающего, так и того, кого обнимают.</a:t>
            </a:r>
          </a:p>
          <a:p>
            <a:pPr algn="ctr">
              <a:buNone/>
            </a:pPr>
            <a:endParaRPr lang="ru-RU" sz="3200" b="1" dirty="0"/>
          </a:p>
        </p:txBody>
      </p:sp>
      <p:pic>
        <p:nvPicPr>
          <p:cNvPr id="6" name="Рисунок 5" descr="J:\гр.1\фото\фото\DCIM\119___10\IMG_4912.JPG"/>
          <p:cNvPicPr/>
          <p:nvPr/>
        </p:nvPicPr>
        <p:blipFill>
          <a:blip r:embed="rId2" cstate="print"/>
          <a:srcRect l="17197" r="47100"/>
          <a:stretch>
            <a:fillRect/>
          </a:stretch>
        </p:blipFill>
        <p:spPr bwMode="auto">
          <a:xfrm>
            <a:off x="6084168" y="2636912"/>
            <a:ext cx="2108668" cy="39463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Любимая\Рабочий стол\для презентации\IMG_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39227"/>
            <a:ext cx="6408712" cy="48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Хорошего настроения!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rgbClr val="FF0000"/>
      </a:dk1>
      <a:lt1>
        <a:srgbClr val="151515"/>
      </a:lt1>
      <a:dk2>
        <a:srgbClr val="FFFFFF"/>
      </a:dk2>
      <a:lt2>
        <a:srgbClr val="D2D2D2"/>
      </a:lt2>
      <a:accent1>
        <a:srgbClr val="FF0000"/>
      </a:accent1>
      <a:accent2>
        <a:srgbClr val="00B050"/>
      </a:accent2>
      <a:accent3>
        <a:srgbClr val="FF00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</TotalTime>
  <Words>118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Радужные витамины</vt:lpstr>
      <vt:lpstr>Инструкция  по медицинскому применению к препарату</vt:lpstr>
      <vt:lpstr>Слайд 3</vt:lpstr>
      <vt:lpstr>Слайд 4</vt:lpstr>
      <vt:lpstr>Слайд 5</vt:lpstr>
      <vt:lpstr>Слайд 6</vt:lpstr>
      <vt:lpstr>Хорошего настроения!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витамины</dc:title>
  <cp:lastModifiedBy>Your User Name</cp:lastModifiedBy>
  <cp:revision>12</cp:revision>
  <dcterms:modified xsi:type="dcterms:W3CDTF">2017-12-19T17:35:22Z</dcterms:modified>
</cp:coreProperties>
</file>